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0" r:id="rId3"/>
    <p:sldId id="257" r:id="rId4"/>
    <p:sldId id="261" r:id="rId5"/>
    <p:sldId id="258" r:id="rId6"/>
    <p:sldId id="259" r:id="rId7"/>
  </p:sldIdLst>
  <p:sldSz cx="9144000" cy="6858000" type="screen4x3"/>
  <p:notesSz cx="6858000" cy="9144000"/>
  <p:defaultTextStyle>
    <a:defPPr>
      <a:defRPr lang="lt-L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Vidutinis stilius 2 – paryškinima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26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avadinimo skaidr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lt-LT" smtClean="0"/>
              <a:t>Spustelėję redag. ruoš. pavad. stilių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lt-LT" smtClean="0"/>
              <a:t>Spustelėję redag. ruoš. paantrš. stilių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54C69-F2F1-4346-9300-A8060DBB1EFC}" type="datetimeFigureOut">
              <a:rPr lang="lt-LT" smtClean="0"/>
              <a:t>2015.04.14</a:t>
            </a:fld>
            <a:endParaRPr lang="lt-LT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B6B6E5F-EFF3-4370-A8DB-5C6C56411646}" type="slidenum">
              <a:rPr lang="lt-LT" smtClean="0"/>
              <a:t>‹#›</a:t>
            </a:fld>
            <a:endParaRPr lang="lt-LT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lt-L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Pavadinimas ir vertikalus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mtClean="0"/>
              <a:t>Spustelėję redag. ruoš. pavad. stilių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54C69-F2F1-4346-9300-A8060DBB1EFC}" type="datetimeFigureOut">
              <a:rPr lang="lt-LT" smtClean="0"/>
              <a:t>2015.04.14</a:t>
            </a:fld>
            <a:endParaRPr lang="lt-L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B6E5F-EFF3-4370-A8DB-5C6C56411646}" type="slidenum">
              <a:rPr lang="lt-LT" smtClean="0"/>
              <a:t>‹#›</a:t>
            </a:fld>
            <a:endParaRPr lang="lt-L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us pavadinimas ir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lt-LT" smtClean="0"/>
              <a:t>Spustelėję redag. ruoš. pavad. stilių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54C69-F2F1-4346-9300-A8060DBB1EFC}" type="datetimeFigureOut">
              <a:rPr lang="lt-LT" smtClean="0"/>
              <a:t>2015.04.14</a:t>
            </a:fld>
            <a:endParaRPr lang="lt-L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B6E5F-EFF3-4370-A8DB-5C6C56411646}" type="slidenum">
              <a:rPr lang="lt-LT" smtClean="0"/>
              <a:t>‹#›</a:t>
            </a:fld>
            <a:endParaRPr lang="lt-L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vadinimas ir turin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mtClean="0"/>
              <a:t>Spustelėję redag. ruoš. pavad. stilių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54C69-F2F1-4346-9300-A8060DBB1EFC}" type="datetimeFigureOut">
              <a:rPr lang="lt-LT" smtClean="0"/>
              <a:t>2015.04.14</a:t>
            </a:fld>
            <a:endParaRPr lang="lt-LT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B6B6E5F-EFF3-4370-A8DB-5C6C56411646}" type="slidenum">
              <a:rPr lang="lt-LT" smtClean="0"/>
              <a:t>‹#›</a:t>
            </a:fld>
            <a:endParaRPr lang="lt-LT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lt-L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kcijos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t-LT" smtClean="0"/>
              <a:t>Spustelėję redag. ruoš. teksto stilių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54C69-F2F1-4346-9300-A8060DBB1EFC}" type="datetimeFigureOut">
              <a:rPr lang="lt-LT" smtClean="0"/>
              <a:t>2015.04.14</a:t>
            </a:fld>
            <a:endParaRPr lang="lt-LT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B6B6E5F-EFF3-4370-A8DB-5C6C56411646}" type="slidenum">
              <a:rPr lang="lt-LT" smtClean="0"/>
              <a:t>‹#›</a:t>
            </a:fld>
            <a:endParaRPr lang="lt-LT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lt-LT" smtClean="0"/>
              <a:t>Spustelėję redag. ruoš. pavad. stilių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 turini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54C69-F2F1-4346-9300-A8060DBB1EFC}" type="datetimeFigureOut">
              <a:rPr lang="lt-LT" smtClean="0"/>
              <a:t>2015.04.14</a:t>
            </a:fld>
            <a:endParaRPr lang="lt-L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B6B6E5F-EFF3-4370-A8DB-5C6C56411646}" type="slidenum">
              <a:rPr lang="lt-LT" smtClean="0"/>
              <a:t>‹#›</a:t>
            </a:fld>
            <a:endParaRPr lang="lt-LT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mtClean="0"/>
              <a:t>Spustelėję redag. ruoš. pavad. stilių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yg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 smtClean="0"/>
              <a:t>Spustelėję redag. ruoš. teksto stilių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 smtClean="0"/>
              <a:t>Spustelėję redag. ruoš. teksto stilių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mtClean="0"/>
              <a:t>Spustelėję redag. ruoš. pavad. stilių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54C69-F2F1-4346-9300-A8060DBB1EFC}" type="datetimeFigureOut">
              <a:rPr lang="lt-LT" smtClean="0"/>
              <a:t>2015.04.14</a:t>
            </a:fld>
            <a:endParaRPr lang="lt-LT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B6B6E5F-EFF3-4370-A8DB-5C6C56411646}" type="slidenum">
              <a:rPr lang="lt-LT" smtClean="0"/>
              <a:t>‹#›</a:t>
            </a:fld>
            <a:endParaRPr lang="lt-LT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lt-L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 pavad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mtClean="0"/>
              <a:t>Spustelėję redag. ruoš. pavad. stilių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54C69-F2F1-4346-9300-A8060DBB1EFC}" type="datetimeFigureOut">
              <a:rPr lang="lt-LT" smtClean="0"/>
              <a:t>2015.04.14</a:t>
            </a:fld>
            <a:endParaRPr lang="lt-LT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B6B6E5F-EFF3-4370-A8DB-5C6C56411646}" type="slidenum">
              <a:rPr lang="lt-LT" smtClean="0"/>
              <a:t>‹#›</a:t>
            </a:fld>
            <a:endParaRPr lang="lt-LT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lt-L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šč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54C69-F2F1-4346-9300-A8060DBB1EFC}" type="datetimeFigureOut">
              <a:rPr lang="lt-LT" smtClean="0"/>
              <a:t>2015.04.14</a:t>
            </a:fld>
            <a:endParaRPr lang="lt-L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B6B6E5F-EFF3-4370-A8DB-5C6C56411646}" type="slidenum">
              <a:rPr lang="lt-LT" smtClean="0"/>
              <a:t>‹#›</a:t>
            </a:fld>
            <a:endParaRPr lang="lt-LT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lt-L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uriny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lt-LT" smtClean="0"/>
              <a:t>Spustelėję redag. ruoš. teksto stilių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54C69-F2F1-4346-9300-A8060DBB1EFC}" type="datetimeFigureOut">
              <a:rPr lang="lt-LT" smtClean="0"/>
              <a:t>2015.04.14</a:t>
            </a:fld>
            <a:endParaRPr lang="lt-LT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B6B6E5F-EFF3-4370-A8DB-5C6C56411646}" type="slidenum">
              <a:rPr lang="lt-LT" smtClean="0"/>
              <a:t>‹#›</a:t>
            </a:fld>
            <a:endParaRPr lang="lt-LT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mtClean="0"/>
              <a:t>Spustelėję redag. ruoš. pavad. stilių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aveikslėli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lt-LT" smtClean="0"/>
              <a:t>Spustelėkite piktogr. norėdami įtraukti pav.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lt-LT" smtClean="0"/>
              <a:t>Spustelėję redag. ruoš. teksto stilių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mtClean="0"/>
              <a:t>Spustelėję redag. ruoš. pavad. stilių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54C69-F2F1-4346-9300-A8060DBB1EFC}" type="datetimeFigureOut">
              <a:rPr lang="lt-LT" smtClean="0"/>
              <a:t>2015.04.14</a:t>
            </a:fld>
            <a:endParaRPr lang="lt-LT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B6B6E5F-EFF3-4370-A8DB-5C6C56411646}" type="slidenum">
              <a:rPr lang="lt-LT" smtClean="0"/>
              <a:t>‹#›</a:t>
            </a:fld>
            <a:endParaRPr lang="lt-LT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lt-L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lt-LT" smtClean="0"/>
              <a:t>Spustelėję redag. ruoš. pavad. stilių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5A754C69-F2F1-4346-9300-A8060DBB1EFC}" type="datetimeFigureOut">
              <a:rPr lang="lt-LT" smtClean="0"/>
              <a:t>2015.04.14</a:t>
            </a:fld>
            <a:endParaRPr lang="lt-L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lt-L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B6B6E5F-EFF3-4370-A8DB-5C6C56411646}" type="slidenum">
              <a:rPr lang="lt-LT" smtClean="0"/>
              <a:t>‹#›</a:t>
            </a:fld>
            <a:endParaRPr lang="lt-LT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lt-LT" dirty="0" smtClean="0"/>
              <a:t>KARTOJIMO ALIAS</a:t>
            </a:r>
            <a:endParaRPr lang="lt-LT" dirty="0"/>
          </a:p>
        </p:txBody>
      </p:sp>
      <p:sp>
        <p:nvSpPr>
          <p:cNvPr id="3" name="Antrinis pavadinima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lt-LT" dirty="0" smtClean="0"/>
              <a:t>KARTOJIMAS – MOKLSŲ MOTINA</a:t>
            </a:r>
            <a:endParaRPr lang="lt-LT" dirty="0"/>
          </a:p>
        </p:txBody>
      </p:sp>
      <p:sp>
        <p:nvSpPr>
          <p:cNvPr id="4" name="TextBox 3"/>
          <p:cNvSpPr txBox="1"/>
          <p:nvPr/>
        </p:nvSpPr>
        <p:spPr>
          <a:xfrm>
            <a:off x="683568" y="5229200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dirty="0" smtClean="0"/>
              <a:t>Parengė Klaipėdos turizmo mokyklos mokytoja metodininkė</a:t>
            </a:r>
          </a:p>
          <a:p>
            <a:r>
              <a:rPr lang="lt-LT" dirty="0" smtClean="0"/>
              <a:t>Indrė Globienė</a:t>
            </a: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3039207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urinio vietos rezervavimo ženklas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lt-LT" sz="3200" dirty="0" smtClean="0"/>
              <a:t>Dirbdami komandoje, aiškinsite ir spėsite kortelėse pateiktus reikšminius žodžius remdamiesi literatūrinėmis žiniomis ir įsivertinsite.</a:t>
            </a:r>
            <a:endParaRPr lang="lt-LT" sz="3200" dirty="0"/>
          </a:p>
        </p:txBody>
      </p:sp>
      <p:sp>
        <p:nvSpPr>
          <p:cNvPr id="3" name="Antraštė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 smtClean="0"/>
              <a:t>Pamokos uždavinys</a:t>
            </a: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2193020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urinio vietos rezervavimo ženklas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lt-LT" i="1" dirty="0" err="1" smtClean="0"/>
              <a:t>Alias</a:t>
            </a:r>
            <a:r>
              <a:rPr lang="lt-LT" dirty="0" smtClean="0"/>
              <a:t> žaidžia komandos prieš kitas komandas.</a:t>
            </a:r>
          </a:p>
          <a:p>
            <a:r>
              <a:rPr lang="lt-LT" dirty="0" smtClean="0"/>
              <a:t>Kiekviena komanda susikuria pavadinimą.</a:t>
            </a:r>
          </a:p>
          <a:p>
            <a:r>
              <a:rPr lang="lt-LT" dirty="0" smtClean="0"/>
              <a:t>Komandos nariai per duotą laiką aptaria, kaip aiškins žodžius.</a:t>
            </a:r>
          </a:p>
          <a:p>
            <a:r>
              <a:rPr lang="lt-LT" dirty="0" smtClean="0"/>
              <a:t>Kiekvienas komandos narys turi aiškinti bent po 2 kartus.</a:t>
            </a:r>
          </a:p>
          <a:p>
            <a:r>
              <a:rPr lang="lt-LT" dirty="0" smtClean="0"/>
              <a:t>Komandos aiškina žodžius pagal laikrodžio rodyklę.</a:t>
            </a:r>
          </a:p>
          <a:p>
            <a:r>
              <a:rPr lang="lt-LT" dirty="0" smtClean="0"/>
              <a:t>Spėjimus komandos rašo ant lapo.</a:t>
            </a:r>
          </a:p>
          <a:p>
            <a:r>
              <a:rPr lang="lt-LT" dirty="0" smtClean="0"/>
              <a:t>Už kiekvieną teisingą atsakymą komandos pelno po 1 tašką.</a:t>
            </a:r>
          </a:p>
          <a:p>
            <a:r>
              <a:rPr lang="lt-LT" dirty="0" smtClean="0"/>
              <a:t>Spėjimui skirtas laikas 1 min.</a:t>
            </a:r>
          </a:p>
          <a:p>
            <a:r>
              <a:rPr lang="lt-LT" dirty="0" smtClean="0"/>
              <a:t>Komandos tariasi tyliai.</a:t>
            </a:r>
          </a:p>
          <a:p>
            <a:r>
              <a:rPr lang="lt-LT" dirty="0" smtClean="0"/>
              <a:t>Aiškinant negalima naudotis informacijos šaltiniais.</a:t>
            </a:r>
            <a:endParaRPr lang="lt-LT" dirty="0"/>
          </a:p>
        </p:txBody>
      </p:sp>
      <p:sp>
        <p:nvSpPr>
          <p:cNvPr id="3" name="Antraštė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 smtClean="0"/>
              <a:t>TAISYKLĖS</a:t>
            </a: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575114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urinio vietos rezervavimo ženklas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lt-LT" dirty="0" smtClean="0"/>
              <a:t>Žodžius aiškinti reikia remiantis literatūrinėmis žiniomis;</a:t>
            </a:r>
          </a:p>
          <a:p>
            <a:r>
              <a:rPr lang="lt-LT" dirty="0" smtClean="0"/>
              <a:t>Negalima naudoti aiškinamojo žodžio šaknies.</a:t>
            </a:r>
          </a:p>
          <a:p>
            <a:r>
              <a:rPr lang="lt-LT" dirty="0" smtClean="0"/>
              <a:t>Spėjantieji turi parašyti žodį tiksliai taip, kaip parašyta kortelėje.</a:t>
            </a:r>
          </a:p>
          <a:p>
            <a:r>
              <a:rPr lang="lt-LT" dirty="0" smtClean="0"/>
              <a:t>Jei negalėsite paaiškinti žodžio, aiškinsite kitą, tačiau tokiu atveju jūs prarandate galimybę užsidirti tašką.</a:t>
            </a:r>
            <a:endParaRPr lang="lt-LT" dirty="0"/>
          </a:p>
        </p:txBody>
      </p:sp>
      <p:sp>
        <p:nvSpPr>
          <p:cNvPr id="3" name="Antraštė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 smtClean="0"/>
              <a:t>Aiškinimo taisyklės</a:t>
            </a: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2531550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urinio vietos rezervavimo ženklas 1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lt-LT" dirty="0" smtClean="0"/>
              <a:t>KIEKVIENAS mokinys bus vertinamas pažymiu.</a:t>
            </a:r>
          </a:p>
          <a:p>
            <a:r>
              <a:rPr lang="lt-LT" dirty="0" smtClean="0"/>
              <a:t>Grupės nariai įsivertins pyrago principu.</a:t>
            </a:r>
          </a:p>
          <a:p>
            <a:r>
              <a:rPr lang="lt-LT" dirty="0" smtClean="0"/>
              <a:t>Už kiekvieną paaiškinimą narys gauna po 5 proc. </a:t>
            </a:r>
          </a:p>
          <a:p>
            <a:r>
              <a:rPr lang="lt-LT" dirty="0" smtClean="0"/>
              <a:t>Už kiekvieną teisingą atsakymą narys gauna po 10 procentų.</a:t>
            </a:r>
          </a:p>
          <a:p>
            <a:r>
              <a:rPr lang="lt-LT" dirty="0" smtClean="0"/>
              <a:t>Už kiekvieną pasiūlymą po 2 procentus.</a:t>
            </a:r>
          </a:p>
          <a:p>
            <a:r>
              <a:rPr lang="lt-LT" dirty="0" smtClean="0"/>
              <a:t>Vaidmenys grupėse:</a:t>
            </a:r>
          </a:p>
          <a:p>
            <a:pPr marL="18288" indent="0">
              <a:buNone/>
            </a:pPr>
            <a:endParaRPr lang="lt-LT" dirty="0" smtClean="0"/>
          </a:p>
          <a:p>
            <a:pPr marL="18288" indent="0">
              <a:buNone/>
            </a:pPr>
            <a:r>
              <a:rPr lang="lt-LT" dirty="0" smtClean="0"/>
              <a:t>Koordinatorius</a:t>
            </a:r>
          </a:p>
          <a:p>
            <a:pPr marL="18288" indent="0">
              <a:buNone/>
            </a:pPr>
            <a:r>
              <a:rPr lang="lt-LT" dirty="0" smtClean="0"/>
              <a:t>Vertintojai</a:t>
            </a:r>
          </a:p>
          <a:p>
            <a:pPr marL="18288" indent="0">
              <a:buNone/>
            </a:pPr>
            <a:r>
              <a:rPr lang="lt-LT" dirty="0" smtClean="0"/>
              <a:t>Sekretorius</a:t>
            </a:r>
          </a:p>
          <a:p>
            <a:pPr marL="18288" indent="0">
              <a:buNone/>
            </a:pPr>
            <a:r>
              <a:rPr lang="lt-LT" dirty="0" smtClean="0"/>
              <a:t>Laikrodininkas</a:t>
            </a:r>
          </a:p>
          <a:p>
            <a:pPr marL="18288" indent="0">
              <a:buNone/>
            </a:pPr>
            <a:r>
              <a:rPr lang="lt-LT" dirty="0" smtClean="0"/>
              <a:t>Taškų skaičiuotojai</a:t>
            </a:r>
          </a:p>
          <a:p>
            <a:pPr marL="18288" indent="0">
              <a:buNone/>
            </a:pPr>
            <a:r>
              <a:rPr lang="lt-LT" dirty="0" smtClean="0"/>
              <a:t>Taisyklių laikymosi stebėtojai</a:t>
            </a:r>
          </a:p>
          <a:p>
            <a:pPr marL="18288" indent="0">
              <a:buNone/>
            </a:pPr>
            <a:endParaRPr lang="lt-LT" dirty="0" smtClean="0"/>
          </a:p>
          <a:p>
            <a:pPr marL="18288" indent="0">
              <a:buNone/>
            </a:pPr>
            <a:r>
              <a:rPr lang="lt-LT" dirty="0" smtClean="0"/>
              <a:t>Komandai  atimama po 0,5 taško  už kiekvieną neteisingai paaiškintą žodį.</a:t>
            </a:r>
          </a:p>
          <a:p>
            <a:pPr marL="18288" indent="0">
              <a:buNone/>
            </a:pPr>
            <a:endParaRPr lang="lt-LT" dirty="0" smtClean="0"/>
          </a:p>
          <a:p>
            <a:pPr marL="18288" indent="0">
              <a:buNone/>
            </a:pPr>
            <a:endParaRPr lang="lt-LT" dirty="0" smtClean="0"/>
          </a:p>
        </p:txBody>
      </p:sp>
      <p:sp>
        <p:nvSpPr>
          <p:cNvPr id="3" name="Antraštė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 smtClean="0"/>
              <a:t>VERTINIMAS</a:t>
            </a: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279513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urinio vietos rezervavimo ženklas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9881820"/>
              </p:ext>
            </p:extLst>
          </p:nvPr>
        </p:nvGraphicFramePr>
        <p:xfrm>
          <a:off x="539550" y="685800"/>
          <a:ext cx="7690050" cy="11590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98"/>
                <a:gridCol w="673912"/>
                <a:gridCol w="769005"/>
                <a:gridCol w="769005"/>
                <a:gridCol w="769005"/>
                <a:gridCol w="769005"/>
                <a:gridCol w="769005"/>
                <a:gridCol w="769005"/>
                <a:gridCol w="769005"/>
                <a:gridCol w="769005"/>
              </a:tblGrid>
              <a:tr h="579512">
                <a:tc>
                  <a:txBody>
                    <a:bodyPr/>
                    <a:lstStyle/>
                    <a:p>
                      <a:r>
                        <a:rPr lang="lt-LT" dirty="0" smtClean="0"/>
                        <a:t>Taškai</a:t>
                      </a:r>
                      <a:endParaRPr lang="lt-L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t-LT" dirty="0" smtClean="0"/>
                        <a:t>28</a:t>
                      </a:r>
                      <a:endParaRPr lang="lt-L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t-LT" dirty="0" smtClean="0"/>
                        <a:t>25-27</a:t>
                      </a:r>
                      <a:endParaRPr lang="lt-L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t-LT" dirty="0" smtClean="0"/>
                        <a:t>22-24</a:t>
                      </a:r>
                      <a:endParaRPr lang="lt-L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t-LT" dirty="0" smtClean="0"/>
                        <a:t>18-21</a:t>
                      </a:r>
                      <a:endParaRPr lang="lt-L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t-LT" dirty="0" smtClean="0"/>
                        <a:t>14-17</a:t>
                      </a:r>
                      <a:endParaRPr lang="lt-L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t-LT" dirty="0" smtClean="0"/>
                        <a:t>10-13</a:t>
                      </a:r>
                      <a:endParaRPr lang="lt-L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t-LT" dirty="0" smtClean="0"/>
                        <a:t>6-9</a:t>
                      </a:r>
                      <a:endParaRPr lang="lt-L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t-LT" dirty="0" smtClean="0"/>
                        <a:t>3-5</a:t>
                      </a:r>
                      <a:endParaRPr lang="lt-L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t-LT" dirty="0" smtClean="0"/>
                        <a:t>0-2</a:t>
                      </a:r>
                      <a:endParaRPr lang="lt-LT" dirty="0"/>
                    </a:p>
                  </a:txBody>
                  <a:tcPr/>
                </a:tc>
              </a:tr>
              <a:tr h="579512">
                <a:tc>
                  <a:txBody>
                    <a:bodyPr/>
                    <a:lstStyle/>
                    <a:p>
                      <a:r>
                        <a:rPr lang="lt-LT" dirty="0" smtClean="0"/>
                        <a:t>Balai </a:t>
                      </a:r>
                      <a:endParaRPr lang="lt-L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t-LT" dirty="0" smtClean="0"/>
                        <a:t>10</a:t>
                      </a:r>
                      <a:endParaRPr lang="lt-L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t-LT" dirty="0" smtClean="0"/>
                        <a:t>9</a:t>
                      </a:r>
                      <a:endParaRPr lang="lt-L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t-LT" dirty="0" smtClean="0"/>
                        <a:t>8</a:t>
                      </a:r>
                      <a:endParaRPr lang="lt-L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t-LT" dirty="0" smtClean="0"/>
                        <a:t>7</a:t>
                      </a:r>
                      <a:endParaRPr lang="lt-L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t-LT" dirty="0" smtClean="0"/>
                        <a:t>6</a:t>
                      </a:r>
                      <a:endParaRPr lang="lt-L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t-LT" dirty="0" smtClean="0"/>
                        <a:t>5</a:t>
                      </a:r>
                      <a:endParaRPr lang="lt-L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t-LT" dirty="0" smtClean="0"/>
                        <a:t>4</a:t>
                      </a:r>
                      <a:endParaRPr lang="lt-L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t-LT" dirty="0" smtClean="0"/>
                        <a:t>3</a:t>
                      </a:r>
                      <a:endParaRPr lang="lt-L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lt-LT" dirty="0" smtClean="0"/>
                        <a:t>2</a:t>
                      </a:r>
                      <a:endParaRPr lang="lt-LT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Antraštė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 smtClean="0"/>
              <a:t>Vertinimas</a:t>
            </a: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4198451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tichinis">
  <a:themeElements>
    <a:clrScheme name="Stichinis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Stichinis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Stichinis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26</TotalTime>
  <Words>231</Words>
  <Application>Microsoft Office PowerPoint</Application>
  <PresentationFormat>Demonstracija ekrane (4:3)</PresentationFormat>
  <Paragraphs>59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Skaidrių pavadinimai</vt:lpstr>
      </vt:variant>
      <vt:variant>
        <vt:i4>6</vt:i4>
      </vt:variant>
    </vt:vector>
  </HeadingPairs>
  <TitlesOfParts>
    <vt:vector size="7" baseType="lpstr">
      <vt:lpstr>Stichinis</vt:lpstr>
      <vt:lpstr>KARTOJIMO ALIAS</vt:lpstr>
      <vt:lpstr>Pamokos uždavinys</vt:lpstr>
      <vt:lpstr>TAISYKLĖS</vt:lpstr>
      <vt:lpstr>Aiškinimo taisyklės</vt:lpstr>
      <vt:lpstr>VERTINIMAS</vt:lpstr>
      <vt:lpstr>Vertinimas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KARTOJIMO ALIAS</dc:title>
  <dc:creator>Windows vartotojas</dc:creator>
  <cp:lastModifiedBy>Windows vartotojas</cp:lastModifiedBy>
  <cp:revision>9</cp:revision>
  <dcterms:created xsi:type="dcterms:W3CDTF">2015-01-23T07:25:31Z</dcterms:created>
  <dcterms:modified xsi:type="dcterms:W3CDTF">2015-04-14T09:07:20Z</dcterms:modified>
</cp:coreProperties>
</file>